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5DC82-3094-202D-5ECE-19DFA35C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1DBE24-7B75-E86A-92F8-EC8D1090F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F69FE-FE64-82FD-FC54-601AC555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D9957-C9B5-EC72-8042-03A15244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DF654-7DF4-969A-A857-0C1C5798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51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75A74-4267-29EB-EEA4-E5B771E7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8B65B-0150-D34A-56D0-C4D164696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9B413-DBBE-D750-847B-8489E182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6D01F-D399-9868-32DA-FD05219C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68953-AA69-CA7E-F443-F9A10B22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5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004BC3-C259-EFEE-1931-BBEFF2154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382435-C54B-FCA0-9186-798671001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25F557-F535-36B8-54B1-81C2E836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621AD5-3C16-315E-94B8-C7E311C9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FFB98-299B-453C-E85D-8C9ECD04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8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AE23F-5063-93B4-A96A-A1C5586D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DF120-E4D7-26A5-FEF8-91D1816F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E68A6-5BC6-E51F-9DE8-9866013E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B74AE-1B24-4176-AEED-72569292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F0E2-F7A5-1167-62EA-9C5B1693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00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A6564-4CE3-59C0-F1D2-76E0EE86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DE3031-D6DB-C393-C6D8-21CB56E8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9867E-7EC4-4801-FE72-1115AB62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EEA37-0E9F-EC72-E8E6-52F820F8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F4942-98EC-00CC-743E-F087DC50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67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06CE0-A293-CAB1-32E0-FE71441A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0940FA-643B-9491-F572-C11FBF1E4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64B09E-90E7-843C-5C32-11593263B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E73A9F-8F60-6831-C282-15973543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5451F-BEA1-3163-3BC6-F1B24128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44E39B-4247-7407-975E-C234895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3AB3-E7FE-C8F7-DEDB-3B1AF97E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4010AC-1582-64DC-086A-4FC584546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222517-E538-E2A2-26EC-D1CE85C9A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0C072E-4EF2-8B4F-07C2-A58E8FBA2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ECE8DA-8805-EB50-0608-FB89811C6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4BBC44-5DE0-84FF-B6E1-F54ABF58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22F3B5-11C3-CCD1-02D5-B3F7A074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122F9E-4450-05C6-4029-877D5E11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47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499F9-8A59-3341-DF4D-D0C3EEAC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266304-FBA1-BBD8-9F0E-9240849D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FB9E30-B945-D9FC-5363-EB829C40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F05F89-82BE-EB8E-C7AC-0BF5DE8B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9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B135A-7097-8C72-0BEB-EC1DCD6F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A4B13E-1215-F2B6-6032-B88788A7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A577EB-A926-1E86-311C-EFA449F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8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8579D-2047-B6DE-DECC-4506C5DC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A72A5-9CEE-2A87-C921-2DACF2E6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19629-9D4E-2895-448A-D7B905F51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46D345-940E-8213-4F0B-6D0528AA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9235F-1FA1-6D5E-B5EF-C725E14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A7AD1-6496-0F44-834B-2AD2AA93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810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DAED6-2FC7-C75D-D570-C5C8B360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F63EF7-78C7-6175-2FA8-F30FD81E0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3E630-E0CE-0181-135D-80A7804CB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10102B-E149-8EF8-AA9E-AD9CA099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3F360F-BB17-F3FD-F57B-1AF10D3F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85A070-33AA-A2D2-7993-C3ACC87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6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45B7E7-15A9-D84F-5E2B-B1665977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EE964-8DB5-1256-D86C-5B5C47678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0BC133-BFAA-C0C1-1E52-F6503CF7A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9F76-A7E5-4737-8F5D-5AA4476A4501}" type="datetimeFigureOut">
              <a:rPr lang="es-CO" smtClean="0"/>
              <a:t>18/02/2025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A5BDF-6B57-BFF7-93A7-095D95B68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E0EEA-92D3-FC84-67BA-4779D57F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0433-A5D4-46DC-9609-B7CF779C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2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1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98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Comunicaciones 2</dc:creator>
  <cp:lastModifiedBy>Comunicaciones 2</cp:lastModifiedBy>
  <cp:revision>1</cp:revision>
  <dcterms:created xsi:type="dcterms:W3CDTF">2025-02-18T17:32:33Z</dcterms:created>
  <dcterms:modified xsi:type="dcterms:W3CDTF">2025-02-18T17:32:46Z</dcterms:modified>
</cp:coreProperties>
</file>